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3" r:id="rId3"/>
    <p:sldId id="257" r:id="rId4"/>
    <p:sldId id="267" r:id="rId5"/>
    <p:sldId id="309" r:id="rId6"/>
    <p:sldId id="315" r:id="rId7"/>
    <p:sldId id="316" r:id="rId8"/>
    <p:sldId id="317" r:id="rId9"/>
    <p:sldId id="318" r:id="rId10"/>
    <p:sldId id="277" r:id="rId11"/>
    <p:sldId id="319" r:id="rId12"/>
    <p:sldId id="320" r:id="rId13"/>
    <p:sldId id="321" r:id="rId14"/>
    <p:sldId id="331" r:id="rId15"/>
    <p:sldId id="310" r:id="rId16"/>
    <p:sldId id="280" r:id="rId17"/>
    <p:sldId id="282" r:id="rId18"/>
    <p:sldId id="324" r:id="rId19"/>
    <p:sldId id="325" r:id="rId20"/>
    <p:sldId id="311" r:id="rId21"/>
    <p:sldId id="312" r:id="rId22"/>
    <p:sldId id="326" r:id="rId23"/>
    <p:sldId id="327" r:id="rId24"/>
    <p:sldId id="313" r:id="rId25"/>
    <p:sldId id="328" r:id="rId26"/>
    <p:sldId id="314" r:id="rId27"/>
    <p:sldId id="330" r:id="rId28"/>
    <p:sldId id="329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38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B7ADA-2B9E-4BCF-91CB-7865DAFA6CCC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The Eternal Possession of Christ by His Blood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Titus 2:11-14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>
                <a:solidFill>
                  <a:schemeClr val="bg1">
                    <a:lumMod val="95000"/>
                  </a:schemeClr>
                </a:solidFill>
              </a:rPr>
              <a:t>The Eternal Possession of Christ by His Blood</a:t>
            </a:r>
            <a:endParaRPr lang="en-US" sz="35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II. Salvation from the power of Sin (v2:12)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A. Deny the Fleshly (v2:12a)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“Instructing us to deny ungodliness and worldly desires”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 </a:t>
            </a:r>
          </a:p>
          <a:p>
            <a:pPr marL="0" indent="0">
              <a:buNone/>
            </a:pPr>
            <a:endParaRPr lang="en-US" sz="9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83576-37CB-40D2-9375-211F50837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1 Corinthians 2:12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936B6-3B63-4169-8A08-2451E1B2A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baseline="30000" dirty="0">
                <a:solidFill>
                  <a:schemeClr val="bg1"/>
                </a:solidFill>
              </a:rPr>
              <a:t>12 </a:t>
            </a:r>
            <a:r>
              <a:rPr lang="en-US" dirty="0">
                <a:solidFill>
                  <a:schemeClr val="bg1"/>
                </a:solidFill>
              </a:rPr>
              <a:t>Now we have received, not the spirit of the world, but the Spirit who is from God, so that we may know the things freely given to us by God, </a:t>
            </a:r>
            <a:r>
              <a:rPr lang="en-US" b="1" baseline="30000" dirty="0">
                <a:solidFill>
                  <a:schemeClr val="bg1"/>
                </a:solidFill>
              </a:rPr>
              <a:t>13 </a:t>
            </a:r>
            <a:r>
              <a:rPr lang="en-US" dirty="0">
                <a:solidFill>
                  <a:schemeClr val="bg1"/>
                </a:solidFill>
              </a:rPr>
              <a:t>which things we also speak, not in words taught by human wisdom, but in those taught by the Spirit, combining spiritual </a:t>
            </a:r>
            <a:r>
              <a:rPr lang="en-US" i="1" dirty="0">
                <a:solidFill>
                  <a:schemeClr val="bg1"/>
                </a:solidFill>
              </a:rPr>
              <a:t>thoughts</a:t>
            </a:r>
            <a:r>
              <a:rPr lang="en-US" dirty="0">
                <a:solidFill>
                  <a:schemeClr val="bg1"/>
                </a:solidFill>
              </a:rPr>
              <a:t> with spiritual </a:t>
            </a:r>
            <a:r>
              <a:rPr lang="en-US" i="1" dirty="0">
                <a:solidFill>
                  <a:schemeClr val="bg1"/>
                </a:solidFill>
              </a:rPr>
              <a:t>words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2726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>
                <a:solidFill>
                  <a:schemeClr val="bg1">
                    <a:lumMod val="95000"/>
                  </a:schemeClr>
                </a:solidFill>
              </a:rPr>
              <a:t>The Eternal Possession of Christ by His Blood</a:t>
            </a:r>
            <a:endParaRPr lang="en-US" sz="35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II. Salvation from the power of Sin (v2:12)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A. Deny the Fleshly (v2:12a)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“Instructing us to deny ungodliness and worldly desires”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 </a:t>
            </a:r>
          </a:p>
          <a:p>
            <a:pPr marL="0" indent="0">
              <a:buNone/>
            </a:pPr>
            <a:endParaRPr lang="en-US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336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83576-37CB-40D2-9375-211F50837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Romans 1:18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936B6-3B63-4169-8A08-2451E1B2A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>
                <a:solidFill>
                  <a:schemeClr val="bg1"/>
                </a:solidFill>
              </a:rPr>
              <a:t>For the wrath of God is revealed from heaven against all ungodliness and unrighteousness of men who suppress the truth in unrighteousness.</a:t>
            </a:r>
          </a:p>
        </p:txBody>
      </p:sp>
    </p:spTree>
    <p:extLst>
      <p:ext uri="{BB962C8B-B14F-4D97-AF65-F5344CB8AC3E}">
        <p14:creationId xmlns:p14="http://schemas.microsoft.com/office/powerpoint/2010/main" val="346248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>
                <a:solidFill>
                  <a:schemeClr val="bg1">
                    <a:lumMod val="95000"/>
                  </a:schemeClr>
                </a:solidFill>
              </a:rPr>
              <a:t>The Eternal Possession of Christ by His Blood</a:t>
            </a:r>
            <a:endParaRPr lang="en-US" sz="35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II. Salvation from the power of Sin (v2:12)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A. Deny the Fleshly (v2:12a)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“Instructing us to deny ungodliness and worldly desires”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 </a:t>
            </a:r>
          </a:p>
          <a:p>
            <a:pPr marL="0" indent="0">
              <a:buNone/>
            </a:pPr>
            <a:endParaRPr lang="en-US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3554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500" dirty="0">
                <a:solidFill>
                  <a:schemeClr val="bg1">
                    <a:lumMod val="95000"/>
                  </a:schemeClr>
                </a:solidFill>
              </a:rPr>
              <a:t>The Eternal Possession of Christ by His Blood</a:t>
            </a:r>
            <a:endParaRPr lang="en-US" sz="35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II. Salvation from the power of Sin (v2:12)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A. Deny the Fleshly (v2:12a)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B. Discipleship in the Godly (v2:12b)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“To live sensibly, righteously and godly in the present age”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 </a:t>
            </a:r>
          </a:p>
          <a:p>
            <a:pPr marL="0" indent="0">
              <a:buNone/>
            </a:pPr>
            <a:endParaRPr lang="en-US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261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>
                <a:solidFill>
                  <a:schemeClr val="bg1">
                    <a:lumMod val="95000"/>
                  </a:schemeClr>
                </a:solidFill>
              </a:rPr>
              <a:t>The Eternal Possession of Christ by His Blood</a:t>
            </a:r>
            <a:endParaRPr lang="en-US" sz="35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III. Salvation from the presence of Sin(v2:13)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“Looking for the blessed hope and the appearing of the glory of our great God and Savior, Christ Jesus”</a:t>
            </a:r>
          </a:p>
          <a:p>
            <a:pPr marL="0" indent="0">
              <a:buNone/>
            </a:pPr>
            <a:endParaRPr lang="en-US" sz="900" dirty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None/>
            </a:pPr>
            <a:endParaRPr lang="en-US" sz="9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>
                <a:solidFill>
                  <a:schemeClr val="bg1">
                    <a:lumMod val="95000"/>
                  </a:schemeClr>
                </a:solidFill>
              </a:rPr>
              <a:t>The Eternal Possession of Christ by His Blood</a:t>
            </a:r>
            <a:endParaRPr lang="en-US" sz="35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IV. Salvation from the possession by Sin (v2:14)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A. Purpose (v2:14a)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“who gave Himself for us to redeem us from every lawless deed”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83576-37CB-40D2-9375-211F50837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1 Peter 3:18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936B6-3B63-4169-8A08-2451E1B2A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>
                <a:solidFill>
                  <a:schemeClr val="bg1"/>
                </a:solidFill>
              </a:rPr>
              <a:t>For Christ also died for sins once for all, </a:t>
            </a:r>
            <a:r>
              <a:rPr lang="en-US" i="1" dirty="0">
                <a:solidFill>
                  <a:schemeClr val="bg1"/>
                </a:solidFill>
              </a:rPr>
              <a:t>the</a:t>
            </a:r>
            <a:r>
              <a:rPr lang="en-US" dirty="0">
                <a:solidFill>
                  <a:schemeClr val="bg1"/>
                </a:solidFill>
              </a:rPr>
              <a:t> just for </a:t>
            </a:r>
            <a:r>
              <a:rPr lang="en-US" i="1" dirty="0">
                <a:solidFill>
                  <a:schemeClr val="bg1"/>
                </a:solidFill>
              </a:rPr>
              <a:t>the</a:t>
            </a:r>
            <a:r>
              <a:rPr lang="en-US" dirty="0">
                <a:solidFill>
                  <a:schemeClr val="bg1"/>
                </a:solidFill>
              </a:rPr>
              <a:t> unjust, so that He might bring us to God, having been put to death in the flesh, but made alive in the spirit.</a:t>
            </a:r>
          </a:p>
        </p:txBody>
      </p:sp>
    </p:spTree>
    <p:extLst>
      <p:ext uri="{BB962C8B-B14F-4D97-AF65-F5344CB8AC3E}">
        <p14:creationId xmlns:p14="http://schemas.microsoft.com/office/powerpoint/2010/main" val="3537453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>
                <a:solidFill>
                  <a:schemeClr val="bg1">
                    <a:lumMod val="95000"/>
                  </a:schemeClr>
                </a:solidFill>
              </a:rPr>
              <a:t>The Eternal Possession of Christ by His Blood</a:t>
            </a:r>
            <a:endParaRPr lang="en-US" sz="35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IV. Salvation from the possession by Sin (v2:14)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A. Purpose (v2:14a)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“who gave Himself for us to redeem us from every lawless deed”</a:t>
            </a:r>
          </a:p>
        </p:txBody>
      </p:sp>
    </p:spTree>
    <p:extLst>
      <p:ext uri="{BB962C8B-B14F-4D97-AF65-F5344CB8AC3E}">
        <p14:creationId xmlns:p14="http://schemas.microsoft.com/office/powerpoint/2010/main" val="2596813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Titus 2:11-14</a:t>
            </a:r>
            <a:endParaRPr lang="en-US" dirty="0">
              <a:solidFill>
                <a:schemeClr val="bg1">
                  <a:lumMod val="9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000" b="1" baseline="30000" dirty="0">
                <a:solidFill>
                  <a:schemeClr val="bg1"/>
                </a:solidFill>
              </a:rPr>
              <a:t>11 </a:t>
            </a:r>
            <a:r>
              <a:rPr lang="en-US" sz="3000" dirty="0">
                <a:solidFill>
                  <a:schemeClr val="bg1"/>
                </a:solidFill>
              </a:rPr>
              <a:t>For the grace of God has appeared, bringing salvation to all men, </a:t>
            </a:r>
            <a:r>
              <a:rPr lang="en-US" sz="3000" b="1" baseline="30000" dirty="0">
                <a:solidFill>
                  <a:schemeClr val="bg1"/>
                </a:solidFill>
              </a:rPr>
              <a:t>12 </a:t>
            </a:r>
            <a:r>
              <a:rPr lang="en-US" sz="3000" dirty="0">
                <a:solidFill>
                  <a:schemeClr val="bg1"/>
                </a:solidFill>
              </a:rPr>
              <a:t>instructing us to deny ungodliness and worldly desires and to live sensibly, righteously and godly in the present age, </a:t>
            </a:r>
            <a:r>
              <a:rPr lang="en-US" sz="3000" b="1" baseline="30000" dirty="0">
                <a:solidFill>
                  <a:schemeClr val="bg1"/>
                </a:solidFill>
              </a:rPr>
              <a:t>13 </a:t>
            </a:r>
            <a:r>
              <a:rPr lang="en-US" sz="3000" dirty="0">
                <a:solidFill>
                  <a:schemeClr val="bg1"/>
                </a:solidFill>
              </a:rPr>
              <a:t>looking for the blessed hope and the appearing of the glory of our great God and Savior, Christ Jesus, </a:t>
            </a:r>
            <a:r>
              <a:rPr lang="en-US" sz="3000" b="1" baseline="30000" dirty="0">
                <a:solidFill>
                  <a:schemeClr val="bg1"/>
                </a:solidFill>
              </a:rPr>
              <a:t>14 </a:t>
            </a:r>
            <a:r>
              <a:rPr lang="en-US" sz="3000" dirty="0">
                <a:solidFill>
                  <a:schemeClr val="bg1"/>
                </a:solidFill>
              </a:rPr>
              <a:t>who gave Himself for us to redeem us from every lawless deed, and to purify for Himself a people for His own possession, zealous for good deeds.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>
                <a:solidFill>
                  <a:schemeClr val="bg1">
                    <a:lumMod val="95000"/>
                  </a:schemeClr>
                </a:solidFill>
              </a:rPr>
              <a:t>The Eternal Possession of Christ by His Blood</a:t>
            </a:r>
            <a:endParaRPr lang="en-US" sz="35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IV. Salvation from the possession by Sin (v2:14)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A. Purpose (v2:14a)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B. Purity (v2:14b)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“To purify for Himself a people”</a:t>
            </a:r>
          </a:p>
        </p:txBody>
      </p:sp>
    </p:spTree>
    <p:extLst>
      <p:ext uri="{BB962C8B-B14F-4D97-AF65-F5344CB8AC3E}">
        <p14:creationId xmlns:p14="http://schemas.microsoft.com/office/powerpoint/2010/main" val="24796872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>
                <a:solidFill>
                  <a:schemeClr val="bg1">
                    <a:lumMod val="95000"/>
                  </a:schemeClr>
                </a:solidFill>
              </a:rPr>
              <a:t>The Eternal Possession of Christ by His Blood</a:t>
            </a:r>
            <a:endParaRPr lang="en-US" sz="35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IV. Salvation from the possession by Sin (v2:14)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A. Purpose (v2:14a)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B. Purity (v2:14b)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C.  Possession (v2:14c)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“A people for His own possession”</a:t>
            </a:r>
          </a:p>
        </p:txBody>
      </p:sp>
    </p:spTree>
    <p:extLst>
      <p:ext uri="{BB962C8B-B14F-4D97-AF65-F5344CB8AC3E}">
        <p14:creationId xmlns:p14="http://schemas.microsoft.com/office/powerpoint/2010/main" val="40587613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83576-37CB-40D2-9375-211F50837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John 6:37,39-40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936B6-3B63-4169-8A08-2451E1B2A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baseline="30000" dirty="0">
                <a:solidFill>
                  <a:schemeClr val="bg1"/>
                </a:solidFill>
              </a:rPr>
              <a:t>37 </a:t>
            </a:r>
            <a:r>
              <a:rPr lang="en-US" dirty="0">
                <a:solidFill>
                  <a:schemeClr val="bg1"/>
                </a:solidFill>
              </a:rPr>
              <a:t>All that the Father gives Me will come to Me, and the one who comes to Me I will certainly not cast out…</a:t>
            </a:r>
            <a:r>
              <a:rPr lang="en-US" b="1" baseline="30000" dirty="0">
                <a:solidFill>
                  <a:schemeClr val="bg1"/>
                </a:solidFill>
              </a:rPr>
              <a:t> 39 </a:t>
            </a:r>
            <a:r>
              <a:rPr lang="en-US" dirty="0">
                <a:solidFill>
                  <a:schemeClr val="bg1"/>
                </a:solidFill>
              </a:rPr>
              <a:t>This is the will of Him who sent Me, that of all that He has given Me I lose nothing, but raise it up on the last day. </a:t>
            </a:r>
            <a:r>
              <a:rPr lang="en-US" b="1" baseline="30000" dirty="0">
                <a:solidFill>
                  <a:schemeClr val="bg1"/>
                </a:solidFill>
              </a:rPr>
              <a:t>40 </a:t>
            </a:r>
            <a:r>
              <a:rPr lang="en-US" dirty="0">
                <a:solidFill>
                  <a:schemeClr val="bg1"/>
                </a:solidFill>
              </a:rPr>
              <a:t>For this is the will of My Father, that everyone who beholds the Son and believes in Him will have eternal life, and I Myself will raise him up on the last day.</a:t>
            </a:r>
          </a:p>
        </p:txBody>
      </p:sp>
    </p:spTree>
    <p:extLst>
      <p:ext uri="{BB962C8B-B14F-4D97-AF65-F5344CB8AC3E}">
        <p14:creationId xmlns:p14="http://schemas.microsoft.com/office/powerpoint/2010/main" val="20562254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83576-37CB-40D2-9375-211F50837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John 10:27-29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936B6-3B63-4169-8A08-2451E1B2A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baseline="30000" dirty="0">
                <a:solidFill>
                  <a:schemeClr val="bg1"/>
                </a:solidFill>
              </a:rPr>
              <a:t>27 </a:t>
            </a:r>
            <a:r>
              <a:rPr lang="en-US" dirty="0">
                <a:solidFill>
                  <a:schemeClr val="bg1"/>
                </a:solidFill>
              </a:rPr>
              <a:t>My sheep hear My voice, and I know them, and they follow Me; </a:t>
            </a:r>
            <a:r>
              <a:rPr lang="en-US" b="1" baseline="30000" dirty="0">
                <a:solidFill>
                  <a:schemeClr val="bg1"/>
                </a:solidFill>
              </a:rPr>
              <a:t>28</a:t>
            </a:r>
            <a:r>
              <a:rPr lang="en-US" dirty="0">
                <a:solidFill>
                  <a:schemeClr val="bg1"/>
                </a:solidFill>
              </a:rPr>
              <a:t> and I give eternal life to them, and they will never perish; and no one will snatch them out of My hand.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en-US" b="1" baseline="30000" dirty="0">
                <a:solidFill>
                  <a:schemeClr val="bg1"/>
                </a:solidFill>
              </a:rPr>
              <a:t>29 </a:t>
            </a:r>
            <a:r>
              <a:rPr lang="en-US" dirty="0">
                <a:solidFill>
                  <a:schemeClr val="bg1"/>
                </a:solidFill>
              </a:rPr>
              <a:t>My Father, who has given </a:t>
            </a:r>
            <a:r>
              <a:rPr lang="en-US" i="1" dirty="0">
                <a:solidFill>
                  <a:schemeClr val="bg1"/>
                </a:solidFill>
              </a:rPr>
              <a:t>them</a:t>
            </a:r>
            <a:r>
              <a:rPr lang="en-US" dirty="0">
                <a:solidFill>
                  <a:schemeClr val="bg1"/>
                </a:solidFill>
              </a:rPr>
              <a:t> to Me, is greater than all; and no one is able to snatch </a:t>
            </a:r>
            <a:r>
              <a:rPr lang="en-US" i="1" dirty="0">
                <a:solidFill>
                  <a:schemeClr val="bg1"/>
                </a:solidFill>
              </a:rPr>
              <a:t>them</a:t>
            </a:r>
            <a:r>
              <a:rPr lang="en-US" dirty="0">
                <a:solidFill>
                  <a:schemeClr val="bg1"/>
                </a:solidFill>
              </a:rPr>
              <a:t> out of the Father’s hand.</a:t>
            </a:r>
          </a:p>
        </p:txBody>
      </p:sp>
    </p:spTree>
    <p:extLst>
      <p:ext uri="{BB962C8B-B14F-4D97-AF65-F5344CB8AC3E}">
        <p14:creationId xmlns:p14="http://schemas.microsoft.com/office/powerpoint/2010/main" val="4574632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>
                <a:solidFill>
                  <a:schemeClr val="bg1">
                    <a:lumMod val="95000"/>
                  </a:schemeClr>
                </a:solidFill>
              </a:rPr>
              <a:t>The Eternal Possession of Christ by His Blood</a:t>
            </a:r>
            <a:endParaRPr lang="en-US" sz="35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IV. Salvation from the possession by Sin (v2:14)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A. Purpose (v2:14a)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B. Purity (v2:14b)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C. Possession (v2:14c)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D. Perfervid (v2:14d)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“Zealous for good deeds”</a:t>
            </a:r>
          </a:p>
        </p:txBody>
      </p:sp>
    </p:spTree>
    <p:extLst>
      <p:ext uri="{BB962C8B-B14F-4D97-AF65-F5344CB8AC3E}">
        <p14:creationId xmlns:p14="http://schemas.microsoft.com/office/powerpoint/2010/main" val="42932142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83576-37CB-40D2-9375-211F50837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Matthew 1:21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936B6-3B63-4169-8A08-2451E1B2A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>
                <a:solidFill>
                  <a:schemeClr val="bg1"/>
                </a:solidFill>
              </a:rPr>
              <a:t>She will bear a Son; and you shall call His name Jesus, for He will save His people from their sins.</a:t>
            </a:r>
          </a:p>
        </p:txBody>
      </p:sp>
    </p:spTree>
    <p:extLst>
      <p:ext uri="{BB962C8B-B14F-4D97-AF65-F5344CB8AC3E}">
        <p14:creationId xmlns:p14="http://schemas.microsoft.com/office/powerpoint/2010/main" val="3097970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Big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>
                <a:solidFill>
                  <a:schemeClr val="bg1"/>
                </a:solidFill>
              </a:rPr>
              <a:t>Through the blood of Jesus Christ, the elect are eternally secured as the possession of Jesus Christ and freed from sin, its penalty and its power.</a:t>
            </a:r>
          </a:p>
        </p:txBody>
      </p:sp>
    </p:spTree>
    <p:extLst>
      <p:ext uri="{BB962C8B-B14F-4D97-AF65-F5344CB8AC3E}">
        <p14:creationId xmlns:p14="http://schemas.microsoft.com/office/powerpoint/2010/main" val="32754853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83576-37CB-40D2-9375-211F50837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1 John 3:7-8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936B6-3B63-4169-8A08-2451E1B2A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baseline="30000" dirty="0">
                <a:solidFill>
                  <a:schemeClr val="bg1"/>
                </a:solidFill>
              </a:rPr>
              <a:t>7 </a:t>
            </a:r>
            <a:r>
              <a:rPr lang="en-US" dirty="0">
                <a:solidFill>
                  <a:schemeClr val="bg1"/>
                </a:solidFill>
              </a:rPr>
              <a:t>Little children, make sure no one deceives you; the one who practices righteousness is righteous, just as He is righteous; </a:t>
            </a:r>
            <a:r>
              <a:rPr lang="en-US" b="1" baseline="30000" dirty="0">
                <a:solidFill>
                  <a:schemeClr val="bg1"/>
                </a:solidFill>
              </a:rPr>
              <a:t>8 </a:t>
            </a:r>
            <a:r>
              <a:rPr lang="en-US" dirty="0">
                <a:solidFill>
                  <a:schemeClr val="bg1"/>
                </a:solidFill>
              </a:rPr>
              <a:t>the one who practices sin is of the devil; for the devil has sinned from the beginning. The Son of God appeared for this purpose, to destroy the works of the devil.</a:t>
            </a:r>
          </a:p>
        </p:txBody>
      </p:sp>
    </p:spTree>
    <p:extLst>
      <p:ext uri="{BB962C8B-B14F-4D97-AF65-F5344CB8AC3E}">
        <p14:creationId xmlns:p14="http://schemas.microsoft.com/office/powerpoint/2010/main" val="5648252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83576-37CB-40D2-9375-211F50837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1 John 3:9-10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936B6-3B63-4169-8A08-2451E1B2A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baseline="30000" dirty="0">
                <a:solidFill>
                  <a:schemeClr val="bg1"/>
                </a:solidFill>
              </a:rPr>
              <a:t>9 </a:t>
            </a:r>
            <a:r>
              <a:rPr lang="en-US" dirty="0">
                <a:solidFill>
                  <a:schemeClr val="bg1"/>
                </a:solidFill>
              </a:rPr>
              <a:t>No one who is born of God practices sin, because His seed abides in him; and he cannot sin, because he is born of God. </a:t>
            </a:r>
            <a:r>
              <a:rPr lang="en-US" b="1" baseline="30000" dirty="0">
                <a:solidFill>
                  <a:schemeClr val="bg1"/>
                </a:solidFill>
              </a:rPr>
              <a:t>10 </a:t>
            </a:r>
            <a:r>
              <a:rPr lang="en-US" dirty="0">
                <a:solidFill>
                  <a:schemeClr val="bg1"/>
                </a:solidFill>
              </a:rPr>
              <a:t>By this the children of God and the children of the devil are obvious: anyone who does not practice righteousness is not of God, nor the one who does not love his brother.</a:t>
            </a:r>
          </a:p>
        </p:txBody>
      </p:sp>
    </p:spTree>
    <p:extLst>
      <p:ext uri="{BB962C8B-B14F-4D97-AF65-F5344CB8AC3E}">
        <p14:creationId xmlns:p14="http://schemas.microsoft.com/office/powerpoint/2010/main" val="3004330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Big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>
                <a:solidFill>
                  <a:schemeClr val="bg1"/>
                </a:solidFill>
              </a:rPr>
              <a:t>Through the blood of Jesus Christ, the elect are eternally secured as the possession of Jesus Christ and freed from sin, its penalty and its power.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dirty="0">
                <a:solidFill>
                  <a:schemeClr val="bg1">
                    <a:lumMod val="95000"/>
                  </a:schemeClr>
                </a:solidFill>
              </a:rPr>
              <a:t>The Eternal Possession of Christ by His Blood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I. Salvation from the penalty of Sin (v2:11)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A. The What (v2:11a)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“For the grace of God has appeared, bring salvation”</a:t>
            </a:r>
          </a:p>
          <a:p>
            <a:pPr marL="0" indent="0">
              <a:buNone/>
            </a:pPr>
            <a:endParaRPr lang="en-US" sz="900" dirty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dirty="0">
                <a:solidFill>
                  <a:schemeClr val="bg1">
                    <a:lumMod val="95000"/>
                  </a:schemeClr>
                </a:solidFill>
              </a:rPr>
              <a:t>The Eternal Possession of Christ by His Blood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I. Salvation from the penalty of Sin (v2:11)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A. The What (v2:11a)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B. The Who (v2:11b)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“To all men.”</a:t>
            </a:r>
          </a:p>
          <a:p>
            <a:pPr marL="0" indent="0">
              <a:buNone/>
            </a:pPr>
            <a:endParaRPr lang="en-US" sz="900" dirty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866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83576-37CB-40D2-9375-211F50837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Romans 2:5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936B6-3B63-4169-8A08-2451E1B2A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>
                <a:solidFill>
                  <a:schemeClr val="bg1"/>
                </a:solidFill>
              </a:rPr>
              <a:t>Because of your stubbornness and unrepentant heart you are storing up wrath for yourself in the day of wrath and revelation of the righteous judgment of God.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332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83576-37CB-40D2-9375-211F50837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Mark 9:43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936B6-3B63-4169-8A08-2451E1B2A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>
                <a:solidFill>
                  <a:schemeClr val="bg1"/>
                </a:solidFill>
              </a:rPr>
              <a:t>If your hand causes you to stumble, cut it off; it is better for you to enter life crippled, than, having your two hands, to go into hell, into the unquenchable fire.</a:t>
            </a:r>
          </a:p>
        </p:txBody>
      </p:sp>
    </p:spTree>
    <p:extLst>
      <p:ext uri="{BB962C8B-B14F-4D97-AF65-F5344CB8AC3E}">
        <p14:creationId xmlns:p14="http://schemas.microsoft.com/office/powerpoint/2010/main" val="1974930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83576-37CB-40D2-9375-211F50837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Mark 14:21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936B6-3B63-4169-8A08-2451E1B2A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>
                <a:solidFill>
                  <a:schemeClr val="bg1"/>
                </a:solidFill>
              </a:rPr>
              <a:t>For the Son of Man </a:t>
            </a:r>
            <a:r>
              <a:rPr lang="en-US" i="1" dirty="0">
                <a:solidFill>
                  <a:schemeClr val="bg1"/>
                </a:solidFill>
              </a:rPr>
              <a:t>is to</a:t>
            </a:r>
            <a:r>
              <a:rPr lang="en-US" dirty="0">
                <a:solidFill>
                  <a:schemeClr val="bg1"/>
                </a:solidFill>
              </a:rPr>
              <a:t> go just as it is written of Him; but woe to that man by whom the Son of Man is betrayed! </a:t>
            </a:r>
            <a:r>
              <a:rPr lang="en-US" i="1" dirty="0">
                <a:solidFill>
                  <a:schemeClr val="bg1"/>
                </a:solidFill>
              </a:rPr>
              <a:t>It would have been</a:t>
            </a:r>
            <a:r>
              <a:rPr lang="en-US" dirty="0">
                <a:solidFill>
                  <a:schemeClr val="bg1"/>
                </a:solidFill>
              </a:rPr>
              <a:t> good for that man if he had not been born.</a:t>
            </a:r>
          </a:p>
        </p:txBody>
      </p:sp>
    </p:spTree>
    <p:extLst>
      <p:ext uri="{BB962C8B-B14F-4D97-AF65-F5344CB8AC3E}">
        <p14:creationId xmlns:p14="http://schemas.microsoft.com/office/powerpoint/2010/main" val="1590983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83576-37CB-40D2-9375-211F50837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John 3:16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936B6-3B63-4169-8A08-2451E1B2A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>
                <a:solidFill>
                  <a:schemeClr val="bg1"/>
                </a:solidFill>
              </a:rPr>
              <a:t>For God so loved the world, that He gave His only begotten Son, that whoever believes in Him shall not perish, but have eternal life.</a:t>
            </a:r>
          </a:p>
        </p:txBody>
      </p:sp>
    </p:spTree>
    <p:extLst>
      <p:ext uri="{BB962C8B-B14F-4D97-AF65-F5344CB8AC3E}">
        <p14:creationId xmlns:p14="http://schemas.microsoft.com/office/powerpoint/2010/main" val="4122865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3435</TotalTime>
  <Words>1275</Words>
  <Application>Microsoft Office PowerPoint</Application>
  <PresentationFormat>On-screen Show (4:3)</PresentationFormat>
  <Paragraphs>91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Calibri</vt:lpstr>
      <vt:lpstr>Office Theme</vt:lpstr>
      <vt:lpstr>The Eternal Possession of Christ by His Blood</vt:lpstr>
      <vt:lpstr>Titus 2:11-14</vt:lpstr>
      <vt:lpstr>Big Idea</vt:lpstr>
      <vt:lpstr>The Eternal Possession of Christ by His Blood</vt:lpstr>
      <vt:lpstr>The Eternal Possession of Christ by His Blood</vt:lpstr>
      <vt:lpstr>Romans 2:5</vt:lpstr>
      <vt:lpstr>Mark 9:43</vt:lpstr>
      <vt:lpstr>Mark 14:21</vt:lpstr>
      <vt:lpstr>John 3:16</vt:lpstr>
      <vt:lpstr>The Eternal Possession of Christ by His Blood</vt:lpstr>
      <vt:lpstr>1 Corinthians 2:12</vt:lpstr>
      <vt:lpstr>The Eternal Possession of Christ by His Blood</vt:lpstr>
      <vt:lpstr>Romans 1:18</vt:lpstr>
      <vt:lpstr>The Eternal Possession of Christ by His Blood</vt:lpstr>
      <vt:lpstr>The Eternal Possession of Christ by His Blood</vt:lpstr>
      <vt:lpstr>The Eternal Possession of Christ by His Blood</vt:lpstr>
      <vt:lpstr>The Eternal Possession of Christ by His Blood</vt:lpstr>
      <vt:lpstr>1 Peter 3:18</vt:lpstr>
      <vt:lpstr>The Eternal Possession of Christ by His Blood</vt:lpstr>
      <vt:lpstr>The Eternal Possession of Christ by His Blood</vt:lpstr>
      <vt:lpstr>The Eternal Possession of Christ by His Blood</vt:lpstr>
      <vt:lpstr>John 6:37,39-40</vt:lpstr>
      <vt:lpstr>John 10:27-29</vt:lpstr>
      <vt:lpstr>The Eternal Possession of Christ by His Blood</vt:lpstr>
      <vt:lpstr>Matthew 1:21</vt:lpstr>
      <vt:lpstr>Big Idea</vt:lpstr>
      <vt:lpstr>1 John 3:7-8</vt:lpstr>
      <vt:lpstr>1 John 3:9-10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Transformed</dc:title>
  <dc:creator>Brett's Workhorse</dc:creator>
  <cp:lastModifiedBy> </cp:lastModifiedBy>
  <cp:revision>24</cp:revision>
  <dcterms:created xsi:type="dcterms:W3CDTF">2018-07-21T18:21:19Z</dcterms:created>
  <dcterms:modified xsi:type="dcterms:W3CDTF">2019-11-03T16:39:47Z</dcterms:modified>
</cp:coreProperties>
</file>